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bbc.co.uk/newsround/54463164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9824B-94FA-4489-822F-D8AAD51D2E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latin typeface="Twinkl" pitchFamily="2" charset="0"/>
              </a:rPr>
              <a:t>Pembridge ‘mini’ </a:t>
            </a:r>
            <a:r>
              <a:rPr lang="en-US" dirty="0" err="1">
                <a:latin typeface="Twinkl" pitchFamily="2" charset="0"/>
              </a:rPr>
              <a:t>Earthshot</a:t>
            </a:r>
            <a:r>
              <a:rPr lang="en-US" dirty="0">
                <a:latin typeface="Twinkl" pitchFamily="2" charset="0"/>
              </a:rPr>
              <a:t> Competition</a:t>
            </a:r>
            <a:endParaRPr lang="en-GB" dirty="0">
              <a:latin typeface="Twinkl" pitchFamily="2" charset="0"/>
            </a:endParaRPr>
          </a:p>
        </p:txBody>
      </p:sp>
      <p:pic>
        <p:nvPicPr>
          <p:cNvPr id="2050" name="Picture 2" descr="https://images-na.ssl-images-amazon.com/images/I/51UvyVQnKYL._SX415_BO1,204,203,200_.jpg">
            <a:extLst>
              <a:ext uri="{FF2B5EF4-FFF2-40B4-BE49-F238E27FC236}">
                <a16:creationId xmlns:a16="http://schemas.microsoft.com/office/drawing/2014/main" id="{A46EDDD9-91A1-47E5-9F83-B6D2E1BB1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5874">
            <a:off x="9055968" y="635531"/>
            <a:ext cx="2154205" cy="258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images-na.ssl-images-amazon.com/images/I/51AoCT6QR-L._SX431_BO1,204,203,200_.jpg">
            <a:extLst>
              <a:ext uri="{FF2B5EF4-FFF2-40B4-BE49-F238E27FC236}">
                <a16:creationId xmlns:a16="http://schemas.microsoft.com/office/drawing/2014/main" id="{3B469223-6090-4B76-9A62-52739121E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48" y="485274"/>
            <a:ext cx="2062163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images-na.ssl-images-amazon.com/images/I/51e8VlEbR7L._SX346_BO1,204,203,200_.jpg">
            <a:extLst>
              <a:ext uri="{FF2B5EF4-FFF2-40B4-BE49-F238E27FC236}">
                <a16:creationId xmlns:a16="http://schemas.microsoft.com/office/drawing/2014/main" id="{9CF67B99-2556-4DC9-A58C-7DA6A4CA4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180" y="3674964"/>
            <a:ext cx="1940104" cy="278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he Usborne Book of Planet Earth: 1">
            <a:extLst>
              <a:ext uri="{FF2B5EF4-FFF2-40B4-BE49-F238E27FC236}">
                <a16:creationId xmlns:a16="http://schemas.microsoft.com/office/drawing/2014/main" id="{53720929-F802-4934-A39F-311020308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8206">
            <a:off x="1168694" y="4272928"/>
            <a:ext cx="171450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243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42B40-6D17-4CA1-AE85-B5B170E59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winkl" pitchFamily="2" charset="0"/>
              </a:rPr>
              <a:t>The </a:t>
            </a:r>
            <a:r>
              <a:rPr lang="en-US" dirty="0" err="1">
                <a:latin typeface="Twinkl" pitchFamily="2" charset="0"/>
              </a:rPr>
              <a:t>Earthshot</a:t>
            </a:r>
            <a:r>
              <a:rPr lang="en-US" dirty="0">
                <a:latin typeface="Twinkl" pitchFamily="2" charset="0"/>
              </a:rPr>
              <a:t> competition was set up by Prince William.</a:t>
            </a:r>
            <a:endParaRPr lang="en-GB" dirty="0">
              <a:latin typeface="Twinkl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56F57-9E60-4B38-85DC-812D28BE09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140075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Twinkl" pitchFamily="2" charset="0"/>
              </a:rPr>
              <a:t>Play the video link to see Prince William explain the </a:t>
            </a:r>
            <a:r>
              <a:rPr lang="en-US" dirty="0" err="1">
                <a:latin typeface="Twinkl" pitchFamily="2" charset="0"/>
              </a:rPr>
              <a:t>Earthshot</a:t>
            </a:r>
            <a:r>
              <a:rPr lang="en-US" dirty="0">
                <a:latin typeface="Twinkl" pitchFamily="2" charset="0"/>
              </a:rPr>
              <a:t> Prize:</a:t>
            </a:r>
          </a:p>
          <a:p>
            <a:pPr marL="0" indent="0">
              <a:buNone/>
            </a:pPr>
            <a:r>
              <a:rPr lang="en-GB" dirty="0">
                <a:latin typeface="Twinkl" pitchFamily="2" charset="0"/>
                <a:hlinkClick r:id="rId2"/>
              </a:rPr>
              <a:t>https://www.bbc.co.uk/newsround/54463164</a:t>
            </a:r>
            <a:r>
              <a:rPr lang="en-GB" dirty="0">
                <a:latin typeface="Twinkl" pitchFamily="2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30" name="Picture 6" descr="Prince William: What is the Earthshot Prize? - CBBC Newsround">
            <a:extLst>
              <a:ext uri="{FF2B5EF4-FFF2-40B4-BE49-F238E27FC236}">
                <a16:creationId xmlns:a16="http://schemas.microsoft.com/office/drawing/2014/main" id="{C9BA6052-0686-451B-93A2-35193E7BB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326" y="1623177"/>
            <a:ext cx="3850105" cy="434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rince William: What is the Earthshot Prize? - CBBC Newsround">
            <a:extLst>
              <a:ext uri="{FF2B5EF4-FFF2-40B4-BE49-F238E27FC236}">
                <a16:creationId xmlns:a16="http://schemas.microsoft.com/office/drawing/2014/main" id="{8A8D5A86-B4FB-4A32-A335-787BB24D0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588" y="3791535"/>
            <a:ext cx="3654776" cy="2055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173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42B40-6D17-4CA1-AE85-B5B170E59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Twinkl" pitchFamily="2" charset="0"/>
              </a:rPr>
              <a:t>We are running our own</a:t>
            </a:r>
            <a:br>
              <a:rPr lang="en-US" dirty="0">
                <a:latin typeface="Twinkl" pitchFamily="2" charset="0"/>
              </a:rPr>
            </a:br>
            <a:r>
              <a:rPr lang="en-US" dirty="0">
                <a:latin typeface="Twinkl" pitchFamily="2" charset="0"/>
              </a:rPr>
              <a:t>Pembridge ‘mini’ </a:t>
            </a:r>
            <a:r>
              <a:rPr lang="en-US" dirty="0" err="1">
                <a:latin typeface="Twinkl" pitchFamily="2" charset="0"/>
              </a:rPr>
              <a:t>Earthshot</a:t>
            </a:r>
            <a:r>
              <a:rPr lang="en-US" dirty="0">
                <a:latin typeface="Twinkl" pitchFamily="2" charset="0"/>
              </a:rPr>
              <a:t> competition</a:t>
            </a:r>
            <a:endParaRPr lang="en-GB" dirty="0">
              <a:latin typeface="Twinkl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56F57-9E60-4B38-85DC-812D28BE09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412636" cy="38807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winkl" pitchFamily="2" charset="0"/>
              </a:rPr>
              <a:t>You will need to design a model, poster or picture that links to one of the </a:t>
            </a:r>
            <a:r>
              <a:rPr lang="en-US" sz="2000" dirty="0" err="1">
                <a:latin typeface="Twinkl" pitchFamily="2" charset="0"/>
              </a:rPr>
              <a:t>Earthshots</a:t>
            </a:r>
            <a:r>
              <a:rPr lang="en-US" sz="2000" dirty="0">
                <a:latin typeface="Twinkl" pitchFamily="2" charset="0"/>
              </a:rPr>
              <a:t>:</a:t>
            </a:r>
          </a:p>
          <a:p>
            <a:pPr marL="0" indent="0">
              <a:buNone/>
            </a:pPr>
            <a:endParaRPr lang="en-US" sz="2000" dirty="0">
              <a:latin typeface="Twinkl" pitchFamily="2" charset="0"/>
            </a:endParaRPr>
          </a:p>
          <a:p>
            <a:pPr marL="0" indent="0">
              <a:buNone/>
            </a:pPr>
            <a:r>
              <a:rPr lang="en-US" sz="2000" dirty="0">
                <a:latin typeface="Twinkl" pitchFamily="2" charset="0"/>
              </a:rPr>
              <a:t>Clean Our Air</a:t>
            </a:r>
          </a:p>
          <a:p>
            <a:pPr marL="0" indent="0">
              <a:buNone/>
            </a:pPr>
            <a:r>
              <a:rPr lang="en-US" sz="2000" dirty="0">
                <a:latin typeface="Twinkl" pitchFamily="2" charset="0"/>
              </a:rPr>
              <a:t>Protect and Restore Nature</a:t>
            </a:r>
          </a:p>
          <a:p>
            <a:pPr marL="0" indent="0">
              <a:buNone/>
            </a:pPr>
            <a:r>
              <a:rPr lang="en-US" sz="2000" dirty="0">
                <a:latin typeface="Twinkl" pitchFamily="2" charset="0"/>
              </a:rPr>
              <a:t>Revive Our Oceans</a:t>
            </a:r>
          </a:p>
          <a:p>
            <a:pPr marL="0" indent="0">
              <a:buNone/>
            </a:pPr>
            <a:r>
              <a:rPr lang="en-US" sz="2000" dirty="0">
                <a:latin typeface="Twinkl" pitchFamily="2" charset="0"/>
              </a:rPr>
              <a:t>Build a Waste-Free World</a:t>
            </a:r>
          </a:p>
          <a:p>
            <a:pPr marL="0" indent="0">
              <a:buNone/>
            </a:pPr>
            <a:r>
              <a:rPr lang="en-US" sz="2000" dirty="0">
                <a:latin typeface="Twinkl" pitchFamily="2" charset="0"/>
              </a:rPr>
              <a:t>Fix Our Climate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7DA2CB-6177-4CE5-8191-677E7910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15222" y="4882817"/>
            <a:ext cx="3958780" cy="11585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1600" dirty="0">
              <a:latin typeface="Twinkl" pitchFamily="2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Twinkl" pitchFamily="2" charset="0"/>
              </a:rPr>
              <a:t>Remember to include an environmental message to inspire others to look after our Earth.</a:t>
            </a:r>
            <a:endParaRPr lang="en-GB" sz="1600" dirty="0">
              <a:latin typeface="Twinkl" pitchFamily="2" charset="0"/>
            </a:endParaRPr>
          </a:p>
          <a:p>
            <a:pPr marL="0" indent="0" algn="ctr">
              <a:buNone/>
            </a:pPr>
            <a:endParaRPr lang="en-US" sz="1600" dirty="0">
              <a:latin typeface="Twinkl" pitchFamily="2" charset="0"/>
            </a:endParaRPr>
          </a:p>
          <a:p>
            <a:pPr marL="0" indent="0" algn="ctr">
              <a:buNone/>
            </a:pPr>
            <a:endParaRPr lang="en-US" sz="1600" dirty="0">
              <a:latin typeface="Twinkl" pitchFamily="2" charset="0"/>
            </a:endParaRPr>
          </a:p>
          <a:p>
            <a:pPr marL="0" indent="0" algn="ctr">
              <a:buNone/>
            </a:pPr>
            <a:endParaRPr lang="en-US" sz="1600" dirty="0">
              <a:latin typeface="Twinkl" pitchFamily="2" charset="0"/>
            </a:endParaRPr>
          </a:p>
          <a:p>
            <a:pPr marL="0" indent="0" algn="ctr">
              <a:buNone/>
            </a:pPr>
            <a:endParaRPr lang="en-US" sz="1600" dirty="0">
              <a:latin typeface="Twinkl" pitchFamily="2" charset="0"/>
            </a:endParaRPr>
          </a:p>
          <a:p>
            <a:pPr marL="0" indent="0" algn="ctr">
              <a:buNone/>
            </a:pPr>
            <a:endParaRPr lang="en-US" sz="1600" dirty="0">
              <a:latin typeface="Twinkl" pitchFamily="2" charset="0"/>
            </a:endParaRPr>
          </a:p>
          <a:p>
            <a:pPr marL="0" indent="0" algn="ctr">
              <a:buNone/>
            </a:pPr>
            <a:endParaRPr lang="en-US" sz="1600" dirty="0">
              <a:latin typeface="Twinkl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0158AE-5345-4C7E-A466-FC192B3FCC83}"/>
              </a:ext>
            </a:extLst>
          </p:cNvPr>
          <p:cNvSpPr txBox="1"/>
          <p:nvPr/>
        </p:nvSpPr>
        <p:spPr>
          <a:xfrm>
            <a:off x="5700890" y="1959523"/>
            <a:ext cx="506064" cy="990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740FA72-78AE-48CE-9BFD-C3CE27D43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597" y="2422310"/>
            <a:ext cx="1871663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4210498-6DFD-4F02-B23C-D3F60D918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3514">
            <a:off x="7887496" y="2160589"/>
            <a:ext cx="2576052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74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DFFD4-301B-46D6-9EEF-349F44B2C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winkl" pitchFamily="2" charset="0"/>
              </a:rPr>
              <a:t>The competition entries need to be returned to </a:t>
            </a:r>
            <a:r>
              <a:rPr lang="en-US" dirty="0" err="1">
                <a:latin typeface="Twinkl" pitchFamily="2" charset="0"/>
              </a:rPr>
              <a:t>Mrs</a:t>
            </a:r>
            <a:r>
              <a:rPr lang="en-US" dirty="0">
                <a:latin typeface="Twinkl" pitchFamily="2" charset="0"/>
              </a:rPr>
              <a:t> Williams </a:t>
            </a:r>
            <a:r>
              <a:rPr lang="en-US">
                <a:latin typeface="Twinkl" pitchFamily="2" charset="0"/>
              </a:rPr>
              <a:t>or </a:t>
            </a:r>
            <a:br>
              <a:rPr lang="en-US">
                <a:latin typeface="Twinkl" pitchFamily="2" charset="0"/>
              </a:rPr>
            </a:br>
            <a:r>
              <a:rPr lang="en-US">
                <a:latin typeface="Twinkl" pitchFamily="2" charset="0"/>
              </a:rPr>
              <a:t>Mrs</a:t>
            </a:r>
            <a:r>
              <a:rPr lang="en-US" dirty="0">
                <a:latin typeface="Twinkl" pitchFamily="2" charset="0"/>
              </a:rPr>
              <a:t> Targett (in the office) by Monday 18</a:t>
            </a:r>
            <a:r>
              <a:rPr lang="en-US" baseline="30000" dirty="0">
                <a:latin typeface="Twinkl" pitchFamily="2" charset="0"/>
              </a:rPr>
              <a:t>th</a:t>
            </a:r>
            <a:r>
              <a:rPr lang="en-US" dirty="0">
                <a:latin typeface="Twinkl" pitchFamily="2" charset="0"/>
              </a:rPr>
              <a:t>January.</a:t>
            </a:r>
            <a:endParaRPr lang="en-GB" dirty="0">
              <a:latin typeface="Twinkl" pitchFamily="2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D5CCC95-71AB-4937-B576-BA45DB474BA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890" b="20890"/>
          <a:stretch>
            <a:fillRect/>
          </a:stretch>
        </p:blipFill>
        <p:spPr>
          <a:xfrm>
            <a:off x="677334" y="1421343"/>
            <a:ext cx="3043538" cy="132893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249F61-D3DB-4372-B1CA-452F4EE872D8}"/>
              </a:ext>
            </a:extLst>
          </p:cNvPr>
          <p:cNvSpPr txBox="1"/>
          <p:nvPr/>
        </p:nvSpPr>
        <p:spPr>
          <a:xfrm>
            <a:off x="1085849" y="631972"/>
            <a:ext cx="6238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2" charset="0"/>
              </a:rPr>
              <a:t>Eco Club have been creating some models for inspiration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602D1AF-8111-4CB0-94F5-180B1CF99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4481">
            <a:off x="9015046" y="620976"/>
            <a:ext cx="2968263" cy="222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1E6A37-B175-49F2-909A-F0B095A33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416" y="2668897"/>
            <a:ext cx="2141620" cy="16062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989899-6506-412D-8272-E0F546BC79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460" y="2889866"/>
            <a:ext cx="2037346" cy="15280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26B563-46BE-4822-ACEE-A0390E9CE2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1890" y="1656741"/>
            <a:ext cx="2053389" cy="154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2002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565</TotalTime>
  <Words>138</Words>
  <Application>Microsoft Office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Trebuchet MS</vt:lpstr>
      <vt:lpstr>Twinkl</vt:lpstr>
      <vt:lpstr>Wingdings 3</vt:lpstr>
      <vt:lpstr>Facet</vt:lpstr>
      <vt:lpstr>Pembridge ‘mini’ Earthshot Competition</vt:lpstr>
      <vt:lpstr>The Earthshot competition was set up by Prince William.</vt:lpstr>
      <vt:lpstr>We are running our own Pembridge ‘mini’ Earthshot competition</vt:lpstr>
      <vt:lpstr>The competition entries need to be returned to Mrs Williams or  Mrs Targett (in the office) by Monday 18thJanuary.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Pembridge ‘mini’ Earthshots Competition</dc:title>
  <dc:creator>Laura Williams</dc:creator>
  <cp:lastModifiedBy>Laura Williams</cp:lastModifiedBy>
  <cp:revision>11</cp:revision>
  <dcterms:created xsi:type="dcterms:W3CDTF">2020-11-24T08:03:00Z</dcterms:created>
  <dcterms:modified xsi:type="dcterms:W3CDTF">2020-11-27T08:27:40Z</dcterms:modified>
</cp:coreProperties>
</file>